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9F882-349D-56AC-BAAD-82FB8A10A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D30095-B23E-D52D-9C58-EBC1FE69F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EBEFBB-974F-5FD2-1A79-0C24123F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887B3-C48D-9429-88F9-FD6259255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8D12A2-C72A-EA5E-6EDE-08C6917D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0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F551E-7CEA-C97D-A5F6-155F3CEC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49A4D7-7C57-6E6C-BB2E-559FB2C1A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B143E6-39AF-FAB4-43F7-F88480FD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451EE3-278F-25EB-2ABB-E37E4B51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38D2A3-571C-FB9A-B8C9-B6EE967F0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7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101519-B16D-DABF-82D8-CD35343C1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E895AE-5EA8-17F1-FEB6-250B8CEAA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9C8638-A6AE-9976-F325-33B2CE8A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E2F1FC-6388-CA59-4A1C-715ED89E1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72AFC9-1A28-35A8-18F8-ED7DF461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5F694-AB8E-3E8E-D6F9-E1243028F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1A4EA6-0547-30FC-6565-6932742E7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D4F449-59E0-D1BA-3B2D-57A50CC13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7DC87-21F2-9DAD-381C-A5C7D9A00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541730-0237-B3BB-C992-7287160DD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5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3B24C-0FEC-5015-C7D2-DC3E57F6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BF7699-4ADA-3F1C-6D67-E6B40B1FE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D35E61-E3F8-09B7-48FC-BB768DAAB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69D6F3-CAF7-A25C-50B0-44F7FD40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E25F72-367E-A8D9-523C-F5614DFD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5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8FEAD-84C7-F86A-36A8-C601489A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A079F5-DE5C-EE44-E1A2-995D6828B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2D3DEE-6DC0-ED14-5730-C41F01699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F3C521-44D0-6370-405F-B789CEE6E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AB0473-EDFC-6FAF-FAE9-FB3EDA304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70971D-0B5C-76D6-CD40-E78E538D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5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4494C3-0C2F-2E4B-D977-EC4149CE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1E4675-9B71-9347-4E38-36F631910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486459-3F82-0BFC-09BE-AEE8BCBBD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30973D-4CE9-D60C-1B29-4A8FEAF75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AF8B2B-B985-8C13-650A-0DAD2F2E86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6A9D1B-70C9-9D83-8F29-0974EBB8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64D108-2791-371B-4A5B-2A2018FC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2B1562-3FC5-2D33-C80B-779BA879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4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DE5EF-482D-AE0F-76C9-5D40C236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FA60CD-A407-58F0-3AFE-B4D7C206B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D955469-C2DA-694B-9AF4-316371B5A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68312E-9F06-B4D8-A8ED-38485D89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7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E607A6-7872-9555-CE8D-4F6246A19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3B5DC7-1561-682D-6A1A-DFE197D8B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39E4CF-5521-EC1C-ACB8-15597F00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7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C84EC-7B71-79C1-5223-BA02C89CC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87322B-B37D-E79A-CFCA-BD8966814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55868C-6554-CA84-35F7-1FBEBF3EA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FD7022-8437-6725-535E-7C3B5109F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EDCE5C-4F5C-CC2F-A208-C7C03CB4C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72385F-7DDA-1375-15EE-2350CD37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1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8AEDB8-96C0-8E33-FEB7-AA702E678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9B9F0C-3137-ED1D-6491-BAB360665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B53284-8D3B-844A-D382-AF1FA6FAE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22C1C3-8E04-756F-A8FA-A4089D3B0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C10B84-BD56-0E16-61FF-950ECF72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75EBE5-1355-9223-7E3F-67A8A05D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8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2B66CC-199B-C1FC-AA17-90E54389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8CF99D-A2A7-6D9A-78AE-AA254D184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CA4C2E-6978-226A-5749-406890DF9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588B1-473D-4D97-9234-6A1B7737EB9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8C2F38-D5A3-C9B1-2607-B4F21CF68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69BFF4-F480-C03F-5F70-9F75B878D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D3E76-A1C8-41A0-959E-75C0223915A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6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96CFFE2-7258-0C6D-B081-B20AC6429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colorTemperature colorTemp="5000"/>
                    </a14:imgEffect>
                    <a14:imgEffect>
                      <a14:saturation sat="33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95" y="365125"/>
            <a:ext cx="11635409" cy="6750878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6F98592-B369-CD55-ED50-557968AEE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  <a:latin typeface="Arial Black" panose="020B0A04020102020204" pitchFamily="34" charset="0"/>
              </a:rPr>
              <a:t>AVISO IMPORTANTE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B23BDE6-0434-FF10-88B5-DB71FD9C8CAF}"/>
              </a:ext>
            </a:extLst>
          </p:cNvPr>
          <p:cNvSpPr txBox="1"/>
          <p:nvPr/>
        </p:nvSpPr>
        <p:spPr>
          <a:xfrm>
            <a:off x="838200" y="3429000"/>
            <a:ext cx="102330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latin typeface="Arial Black" panose="020B0A04020102020204" pitchFamily="34" charset="0"/>
              </a:rPr>
              <a:t>SE LES INFORMA QUE PARA FECHAS NAVIDEÑAS SE SUPENDEN LABORES PARA OBRAS Y REMODELACIONES </a:t>
            </a:r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A PARTIR DEL 23 DE DICIEMBRE 2023 HASTA EL 1 ENERO 2024</a:t>
            </a:r>
            <a:r>
              <a:rPr lang="en-US" sz="2000" b="1" dirty="0">
                <a:latin typeface="Arial Black" panose="020B0A04020102020204" pitchFamily="34" charset="0"/>
              </a:rPr>
              <a:t>, POR RESPETO A LA TRANQUILIDAD DE TODOS LOS CONDÓMINOS, </a:t>
            </a:r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REANUDANDO LABORES EL DIA MARTES 02 DE ENERO 2024.</a:t>
            </a:r>
          </a:p>
          <a:p>
            <a:pPr algn="just"/>
            <a:endParaRPr lang="en-US" sz="20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en-US" sz="2000" b="1" dirty="0">
                <a:latin typeface="Arial Black" panose="020B0A04020102020204" pitchFamily="34" charset="0"/>
              </a:rPr>
              <a:t>AGRADECEMOS SU COMPRENSIÓN.</a:t>
            </a:r>
          </a:p>
          <a:p>
            <a:pPr algn="ctr"/>
            <a:endParaRPr lang="en-US" sz="2000" b="1" dirty="0">
              <a:latin typeface="Arial Black" panose="020B0A04020102020204" pitchFamily="34" charset="0"/>
            </a:endParaRPr>
          </a:p>
          <a:p>
            <a:pPr algn="ctr"/>
            <a:endParaRPr lang="en-US" sz="2000" b="1" dirty="0">
              <a:latin typeface="Arial Black" panose="020B0A04020102020204" pitchFamily="34" charset="0"/>
            </a:endParaRPr>
          </a:p>
          <a:p>
            <a:pPr algn="ctr"/>
            <a:r>
              <a:rPr lang="en-US" sz="2000" b="1">
                <a:latin typeface="Arial Black" panose="020B0A04020102020204" pitchFamily="34" charset="0"/>
              </a:rPr>
              <a:t>ADMINISTRACIÓN Y COMITÉ </a:t>
            </a:r>
            <a:r>
              <a:rPr lang="en-US" sz="2000" b="1" dirty="0">
                <a:latin typeface="Arial Black" panose="020B0A04020102020204" pitchFamily="34" charset="0"/>
              </a:rPr>
              <a:t>DE VIGILANCIA</a:t>
            </a:r>
          </a:p>
        </p:txBody>
      </p:sp>
    </p:spTree>
    <p:extLst>
      <p:ext uri="{BB962C8B-B14F-4D97-AF65-F5344CB8AC3E}">
        <p14:creationId xmlns:p14="http://schemas.microsoft.com/office/powerpoint/2010/main" val="1318957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AVISO IMPORTANTE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AVISO IMPORTANTE</dc:title>
  <dc:creator>Cedros Flamingos</dc:creator>
  <cp:lastModifiedBy>Cedros Flamingos</cp:lastModifiedBy>
  <cp:revision>2</cp:revision>
  <dcterms:created xsi:type="dcterms:W3CDTF">2023-11-09T15:35:08Z</dcterms:created>
  <dcterms:modified xsi:type="dcterms:W3CDTF">2023-11-09T18:36:55Z</dcterms:modified>
</cp:coreProperties>
</file>